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56" r:id="rId4"/>
    <p:sldId id="261" r:id="rId5"/>
    <p:sldId id="262" r:id="rId6"/>
    <p:sldId id="263" r:id="rId7"/>
    <p:sldId id="264" r:id="rId8"/>
    <p:sldId id="259" r:id="rId9"/>
    <p:sldId id="258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9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1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3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5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0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4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9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4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5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370E-F3C9-41F0-A866-14571584AE3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0809A-124A-4E33-B661-8451D397A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21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media4.m4a"/><Relationship Id="rId16" Type="http://schemas.openxmlformats.org/officeDocument/2006/relationships/image" Target="../media/image2.png"/><Relationship Id="rId1" Type="http://schemas.microsoft.com/office/2007/relationships/media" Target="../media/media4.m4a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jpg"/><Relationship Id="rId10" Type="http://schemas.openxmlformats.org/officeDocument/2006/relationships/image" Target="../media/image21.gif"/><Relationship Id="rId4" Type="http://schemas.openxmlformats.org/officeDocument/2006/relationships/image" Target="../media/image1.jpeg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g_-_zvuki_nasekomyh_(xMusic.me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10" y="6465535"/>
            <a:ext cx="339075" cy="339075"/>
          </a:xfrm>
        </p:spPr>
      </p:pic>
      <p:sp>
        <p:nvSpPr>
          <p:cNvPr id="5" name="Прямоугольник 4"/>
          <p:cNvSpPr/>
          <p:nvPr/>
        </p:nvSpPr>
        <p:spPr>
          <a:xfrm>
            <a:off x="2879179" y="1027907"/>
            <a:ext cx="6013968" cy="25853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_AlbionicTitulBrk" panose="020B0903060703020204" pitchFamily="34" charset="-52"/>
              </a:rPr>
              <a:t>Путешествие </a:t>
            </a:r>
          </a:p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_AlbionicTitulBrk" panose="020B0903060703020204" pitchFamily="34" charset="-52"/>
              </a:rPr>
              <a:t>в страну </a:t>
            </a:r>
          </a:p>
          <a:p>
            <a:pPr algn="ctr"/>
            <a:r>
              <a:rPr lang="ru-RU" sz="5400" b="0" cap="none" spc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_AlbionicTitulBrk" panose="020B0903060703020204" pitchFamily="34" charset="-52"/>
              </a:rPr>
              <a:t>насекомых</a:t>
            </a:r>
            <a:endParaRPr lang="ru-RU" sz="5400" b="0" cap="none" spc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_AlbionicTitulBrk" panose="020B09030607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006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2" y="121381"/>
            <a:ext cx="9144000" cy="5786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050403"/>
              </a:clrFrom>
              <a:clrTo>
                <a:srgbClr val="0504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000" y="-248415"/>
            <a:ext cx="47625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41" y="2808112"/>
            <a:ext cx="4874864" cy="4049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4" y="3429000"/>
            <a:ext cx="3671133" cy="3807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44" y="4465223"/>
            <a:ext cx="5373112" cy="23927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06" y="5023462"/>
            <a:ext cx="1706065" cy="20130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0009" y="4934203"/>
            <a:ext cx="1706065" cy="20130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27" y="4966818"/>
            <a:ext cx="1706065" cy="20130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3797" y="5023462"/>
            <a:ext cx="1706065" cy="2013055"/>
          </a:xfrm>
          <a:prstGeom prst="rect">
            <a:avLst/>
          </a:prstGeom>
        </p:spPr>
      </p:pic>
      <p:pic>
        <p:nvPicPr>
          <p:cNvPr id="3" name="magicheskie_zvuki_prirody_letom_na_lugu_(vmuzice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810" y="6445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1814">
            <a:off x="6589030" y="1673590"/>
            <a:ext cx="1979852" cy="175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0" y="5203407"/>
            <a:ext cx="3594487" cy="1639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942">
            <a:off x="5159663" y="5475143"/>
            <a:ext cx="1978543" cy="120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283" y="3762856"/>
            <a:ext cx="2090884" cy="2168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462" y="-284399"/>
            <a:ext cx="8541236" cy="7248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57" y="1784883"/>
            <a:ext cx="3417536" cy="3417536"/>
          </a:xfrm>
          <a:prstGeom prst="rect">
            <a:avLst/>
          </a:prstGeom>
        </p:spPr>
      </p:pic>
      <p:pic>
        <p:nvPicPr>
          <p:cNvPr id="2" name="R201704262109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5500" y="64079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1814">
            <a:off x="6589030" y="1673590"/>
            <a:ext cx="1979852" cy="175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" y="5125386"/>
            <a:ext cx="3594487" cy="1639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942">
            <a:off x="5159663" y="5475143"/>
            <a:ext cx="1978543" cy="120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283" y="3762856"/>
            <a:ext cx="2090884" cy="21688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5" y="-325446"/>
            <a:ext cx="8876963" cy="7624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9" y="1778011"/>
            <a:ext cx="3417536" cy="3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1814">
            <a:off x="6589030" y="1673590"/>
            <a:ext cx="1979852" cy="175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" y="5125386"/>
            <a:ext cx="3594487" cy="1639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942">
            <a:off x="5159663" y="5475143"/>
            <a:ext cx="1978543" cy="120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283" y="3762856"/>
            <a:ext cx="2090884" cy="2168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8" y="-202300"/>
            <a:ext cx="8860818" cy="7614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9" y="1778011"/>
            <a:ext cx="3417536" cy="3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1814">
            <a:off x="6964545" y="1738327"/>
            <a:ext cx="1979852" cy="175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" y="5125386"/>
            <a:ext cx="3594487" cy="1639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942">
            <a:off x="5159663" y="5475143"/>
            <a:ext cx="1978543" cy="120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283" y="3762856"/>
            <a:ext cx="2090884" cy="21688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7" y="0"/>
            <a:ext cx="8486369" cy="7538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9" y="1778011"/>
            <a:ext cx="3417536" cy="3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1814">
            <a:off x="6964545" y="1738327"/>
            <a:ext cx="1979852" cy="1757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" y="5125386"/>
            <a:ext cx="3594487" cy="1639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942">
            <a:off x="5159663" y="5475143"/>
            <a:ext cx="1978543" cy="120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283" y="3762856"/>
            <a:ext cx="2090884" cy="2168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4"/>
            <a:ext cx="3417536" cy="3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07" y="5032246"/>
            <a:ext cx="1519482" cy="15761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07" y="1675541"/>
            <a:ext cx="1423150" cy="1399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2205">
            <a:off x="6967326" y="3911033"/>
            <a:ext cx="1700065" cy="15543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01" y="1858486"/>
            <a:ext cx="2252391" cy="17518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" y="6040375"/>
            <a:ext cx="8745854" cy="835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74" y="2734416"/>
            <a:ext cx="704850" cy="1428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56" y="3671743"/>
            <a:ext cx="1274139" cy="8651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2" y="4163166"/>
            <a:ext cx="2009017" cy="20090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42" y="4001369"/>
            <a:ext cx="1834329" cy="14674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13" y="4083101"/>
            <a:ext cx="2237499" cy="2237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9" y="1225220"/>
            <a:ext cx="3601799" cy="3241619"/>
          </a:xfrm>
          <a:prstGeom prst="rect">
            <a:avLst/>
          </a:prstGeom>
        </p:spPr>
      </p:pic>
      <p:pic>
        <p:nvPicPr>
          <p:cNvPr id="3" name="pesenka_o_druzhbe_-_veselaja_pesenka_pro_druzej_(zv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9550" y="6252247"/>
            <a:ext cx="375161" cy="3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2" y="121381"/>
            <a:ext cx="9144000" cy="5786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050403"/>
              </a:clrFrom>
              <a:clrTo>
                <a:srgbClr val="0504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000" y="-248415"/>
            <a:ext cx="4762500" cy="45148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27331"/>
            <a:ext cx="3505612" cy="4351338"/>
          </a:xfrm>
        </p:spPr>
      </p:pic>
    </p:spTree>
    <p:extLst>
      <p:ext uri="{BB962C8B-B14F-4D97-AF65-F5344CB8AC3E}">
        <p14:creationId xmlns:p14="http://schemas.microsoft.com/office/powerpoint/2010/main" val="37415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4</Words>
  <Application>Microsoft Office PowerPoint</Application>
  <PresentationFormat>Экран (4:3)</PresentationFormat>
  <Paragraphs>3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a_AlbionicTitulBrk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чесноков</dc:creator>
  <cp:lastModifiedBy>Анна Чеснокова</cp:lastModifiedBy>
  <cp:revision>13</cp:revision>
  <dcterms:created xsi:type="dcterms:W3CDTF">2017-04-17T21:32:29Z</dcterms:created>
  <dcterms:modified xsi:type="dcterms:W3CDTF">2019-12-03T09:21:28Z</dcterms:modified>
</cp:coreProperties>
</file>