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14"/>
  </p:notesMasterIdLst>
  <p:sldIdLst>
    <p:sldId id="256" r:id="rId2"/>
    <p:sldId id="313" r:id="rId3"/>
    <p:sldId id="312" r:id="rId4"/>
    <p:sldId id="314" r:id="rId5"/>
    <p:sldId id="264" r:id="rId6"/>
    <p:sldId id="266" r:id="rId7"/>
    <p:sldId id="318" r:id="rId8"/>
    <p:sldId id="315" r:id="rId9"/>
    <p:sldId id="316" r:id="rId10"/>
    <p:sldId id="317" r:id="rId11"/>
    <p:sldId id="319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5" autoAdjust="0"/>
    <p:restoredTop sz="94763" autoAdjust="0"/>
  </p:normalViewPr>
  <p:slideViewPr>
    <p:cSldViewPr>
      <p:cViewPr>
        <p:scale>
          <a:sx n="50" d="100"/>
          <a:sy n="5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130E66-5193-4AD8-8D8E-91D4DA580413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0A29C4-FA48-46D4-A6AA-BFAB36654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1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1F6B3-E4CA-40B1-A093-20AA49D45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A2FF5-1406-497C-84B3-884BE8FE8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2ADB2-C4C8-4BE9-B9F7-727732528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C730-B5ED-47E5-9FDD-A2F2F21FB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5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A7821-B441-4AA6-B95B-8903F45F18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B848A-AFCA-4338-93DE-FBD0F27678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08A9-C02D-4DBA-9098-EDC1BA469B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BA4B2-9172-4925-9B43-1E29EE5591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AA27-2F90-43F2-8B91-06494456E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7D3A5-7ED8-43EF-8630-CB357F3D79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81E91-CECC-4919-AC34-D0B24D323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01CD9-9B79-463A-9AE5-BAA78875D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993CDE-B595-47C6-8038-F67290634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32656"/>
            <a:ext cx="8568630" cy="61206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Как помочь ребенку адаптироваться </a:t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в детском саду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4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48245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sz="3600" dirty="0">
                <a:effectLst/>
              </a:rPr>
              <a:t>Рекомендации родителям: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561662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ребёнку больше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стен ДОУ, избегать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стороны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так, чтоб ребёнок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родителей за него – ведь он уже такой большой, что может ходить в детский сад,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несколько дней приводить ребёнка не на весь день, а лишь на несколько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часов,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резко привычный уклад жизни ребёнка, оставляя его в ДОУ сразу на 10 часов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дни приводить ребёнка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приёма детей, чтобы они не видели процесса расставания детей с родителями и чужих слёз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ребёнка в сад первое время кому-то одному из близких (мама, папа или бабушка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дублировать дома новые занятия, которые проводятся в детском саду и нравятся ребёнку.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00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effectLst/>
              </a:rPr>
              <a:t>К трём годам ребёнок </a:t>
            </a:r>
            <a:r>
              <a:rPr lang="ru-RU" sz="3200" dirty="0" smtClean="0">
                <a:effectLst/>
              </a:rPr>
              <a:t>приветствуется: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8363272" cy="5361459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самосто-ятельно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астегивать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завязывать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шнурки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мылом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вытираться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носовым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платком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вытирать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ложку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салфет-кой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мешать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прощаться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088187" cy="1225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помощь психологу</a:t>
            </a:r>
            <a:endParaRPr lang="ru-RU" dirty="0" smtClean="0"/>
          </a:p>
        </p:txBody>
      </p:sp>
      <p:pic>
        <p:nvPicPr>
          <p:cNvPr id="43011" name="Picture 8" descr="1335175448_7309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2" y="2204864"/>
            <a:ext cx="2441649" cy="3725292"/>
          </a:xfrm>
        </p:spPr>
      </p:pic>
      <p:pic>
        <p:nvPicPr>
          <p:cNvPr id="43012" name="Picture 7" descr="30031613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744416" cy="4032448"/>
          </a:xfrm>
        </p:spPr>
      </p:pic>
      <p:pic>
        <p:nvPicPr>
          <p:cNvPr id="5" name="Содержимое 6" descr="uk657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19363"/>
            <a:ext cx="2987675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Аксарина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Н.М.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484313"/>
            <a:ext cx="5472112" cy="511333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«Садовник бережно пересаживает молодое деревце, выкапывает его с частью почвы, на котором оно произрастало, и затем любовно ухаживает за ним, поливает его, но, приживаясь на новом месте, оно все равно болеет, листики его вянут. 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мы погружаем ребенка в незнакомую обстановку, окружаем чужими людьми, рушим сложившиеся стереотипы, не оставляем ни единой точки соприкосновения с привычной жизнью…»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557338"/>
            <a:ext cx="27574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38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Фазы адаптации к детскому учреждению по Дж.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Робертсону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1844675"/>
            <a:ext cx="8785225" cy="48244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Фаза «протеста».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В этот период ребенок испытывает тяжелое потрясение.</a:t>
            </a:r>
          </a:p>
          <a:p>
            <a:pPr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Фаза «отчаяния».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Ребенок погружается в себя.</a:t>
            </a:r>
          </a:p>
          <a:p>
            <a:pPr eaLnBrk="1" hangingPunct="1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Фаза «отчуждения»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. Ребенок утрачивает интерес к родителям либо страшится отпустить их.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4401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аждый из детей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по-своему реагирует на трудности адаптации (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Е.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ru-RU" sz="3600" b="1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2348879"/>
            <a:ext cx="8785225" cy="439323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проявляются беспокойство, страх, депрессивные реакции (заторможенность, вялость, безучастность);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наблюдается повышенная возбудимость, раздражительность, капризность, упрямство и негативизм, в полной мере выражаемые дома в качестве протеста и своеобразной эмоциональной разрядки сдерживаемого в детском саду психического напряжения;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появления психомоторных нервных нарушений – тиков и заикания.</a:t>
            </a:r>
            <a:endParaRPr lang="ru-RU" sz="2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04664"/>
            <a:ext cx="6512511" cy="16561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</a:rPr>
              <a:t>Основные показатели изменений в поведении в процессе адаптации: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849"/>
            <a:ext cx="7294563" cy="403244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Эмоции ребенка</a:t>
            </a:r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Социальные контакты</a:t>
            </a:r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Познавательная деятельность</a:t>
            </a:r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Социальные навыки </a:t>
            </a:r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Особенности речи </a:t>
            </a:r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Сон </a:t>
            </a:r>
          </a:p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Аппетит </a:t>
            </a:r>
          </a:p>
        </p:txBody>
      </p:sp>
      <p:pic>
        <p:nvPicPr>
          <p:cNvPr id="2050" name="Picture 2" descr="C:\Documents and Settings\ADMIN\Мои документы\214923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960440" cy="30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Times New Roman" pitchFamily="18" charset="0"/>
              </a:rPr>
              <a:t>Иерархия потребностей малыша</a:t>
            </a:r>
          </a:p>
        </p:txBody>
      </p:sp>
      <p:pic>
        <p:nvPicPr>
          <p:cNvPr id="36867" name="Picture 7" descr="methods_to_evolve_in_career-631x5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038600" cy="4138612"/>
          </a:xfrm>
          <a:noFill/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16113"/>
            <a:ext cx="4752975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4-я ступень: 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ребенок + взрослые + дети;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3-я ступень: </a:t>
            </a:r>
          </a:p>
          <a:p>
            <a:pPr eaLnBrk="1" hangingPunct="1">
              <a:buFontTx/>
              <a:buNone/>
            </a:pPr>
            <a:r>
              <a:rPr lang="ru-RU" altLang="ru-RU" sz="2300" b="1" smtClean="0">
                <a:latin typeface="Times New Roman" pitchFamily="18" charset="0"/>
                <a:cs typeface="Times New Roman" pitchFamily="18" charset="0"/>
              </a:rPr>
              <a:t>ребенок + взрослые + окружение;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2-я ступень: 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ребенок + мама + взрослые;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1-я ступень: 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ребенок + мама.</a:t>
            </a:r>
          </a:p>
          <a:p>
            <a:pPr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864096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Симптомы трудной адаптации: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280920" cy="525658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эмоционального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(напряжённость, беспокойство или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заторможенность),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беспричинный плач, </a:t>
            </a:r>
          </a:p>
          <a:p>
            <a:pPr lvl="0"/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эмоциональному контакту со взрослыми или,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отстранение от общения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затруднённое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аппетита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бурное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разлуки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отпускает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долго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ухода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встрече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5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Условия успешной адаптации: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ребёнка к началу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в семье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сад,</a:t>
            </a:r>
          </a:p>
          <a:p>
            <a:pPr marL="4572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действий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воспитателей, </a:t>
            </a:r>
          </a:p>
          <a:p>
            <a:pPr marL="4572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сближение подходов к детям в семье и дошкольном учреждении.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Изображение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176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Мероприятия по подготовке ребёнка к посещению детского сада: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435280" cy="4137323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приближение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ребёнка в семье к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распорядку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в детском саду, </a:t>
            </a:r>
          </a:p>
          <a:p>
            <a:pPr lvl="0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о том, как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занятий, игр и праздников в детском саду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 ребёнком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прогулками детей в детском саду, </a:t>
            </a:r>
          </a:p>
          <a:p>
            <a:pPr lvl="0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 до поступления в детский сад предоставление ребёнку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побыть какое-то время без родителей (например, с бабушкой или дедушкой).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983</TotalTime>
  <Words>613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Как помочь ребенку адаптироваться  в детском саду </vt:lpstr>
      <vt:lpstr>Аксарина Н.М.</vt:lpstr>
      <vt:lpstr>Фазы адаптации к детскому учреждению по Дж. Робертсону </vt:lpstr>
      <vt:lpstr>Каждый из детей  по-своему реагирует на трудности адаптации (Смирнова Е.)</vt:lpstr>
      <vt:lpstr>Основные показатели изменений в поведении в процессе адаптации:</vt:lpstr>
      <vt:lpstr>Иерархия потребностей малыша</vt:lpstr>
      <vt:lpstr>Симптомы трудной адаптации: </vt:lpstr>
      <vt:lpstr>Условия успешной адаптации: </vt:lpstr>
      <vt:lpstr>Мероприятия по подготовке ребёнка к посещению детского сада: </vt:lpstr>
      <vt:lpstr>Рекомендации родителям: </vt:lpstr>
      <vt:lpstr>К трём годам ребёнок приветствуется: </vt:lpstr>
      <vt:lpstr>В помощь психологу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психологов ДОУ Тема: «Как помочь ребенку адаптироваться в детском саду»</dc:title>
  <dc:creator>123</dc:creator>
  <cp:lastModifiedBy>Admin</cp:lastModifiedBy>
  <cp:revision>59</cp:revision>
  <dcterms:created xsi:type="dcterms:W3CDTF">2015-04-11T21:54:37Z</dcterms:created>
  <dcterms:modified xsi:type="dcterms:W3CDTF">2015-11-22T21:34:56Z</dcterms:modified>
</cp:coreProperties>
</file>