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9" r:id="rId3"/>
    <p:sldId id="260" r:id="rId4"/>
    <p:sldId id="263" r:id="rId5"/>
    <p:sldId id="264" r:id="rId6"/>
    <p:sldId id="265" r:id="rId7"/>
    <p:sldId id="266" r:id="rId8"/>
    <p:sldId id="267" r:id="rId9"/>
    <p:sldId id="270" r:id="rId10"/>
    <p:sldId id="268" r:id="rId11"/>
    <p:sldId id="269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3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16458"/>
            <a:ext cx="5724128" cy="6041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6192688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sz="800" b="1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r">
              <a:buNone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Гимнастика </a:t>
            </a:r>
          </a:p>
          <a:p>
            <a:pPr algn="r">
              <a:buNone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пробуждения </a:t>
            </a:r>
          </a:p>
          <a:p>
            <a:pPr algn="r">
              <a:buNone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для детей </a:t>
            </a:r>
          </a:p>
          <a:p>
            <a:pPr algn="r">
              <a:buNone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дошкольного </a:t>
            </a:r>
          </a:p>
          <a:p>
            <a:pPr algn="r">
              <a:buNone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возраста</a:t>
            </a:r>
          </a:p>
          <a:p>
            <a:pPr algn="r">
              <a:buNone/>
            </a:pPr>
            <a:endParaRPr lang="ru-RU" sz="3600" b="1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r">
              <a:buNone/>
            </a:pPr>
            <a:endParaRPr lang="ru-RU" sz="3600" b="1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r">
              <a:buNone/>
            </a:pPr>
            <a:endParaRPr lang="ru-RU" sz="2800" b="1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r">
              <a:buNone/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воспитатель</a:t>
            </a:r>
            <a:endParaRPr lang="ru-RU" sz="2800" b="1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r"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Александрова О.В.</a:t>
            </a:r>
          </a:p>
          <a:p>
            <a:pPr algn="r">
              <a:buNone/>
            </a:pPr>
            <a:endParaRPr lang="ru-RU" sz="3600" b="1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r">
              <a:buNone/>
            </a:pPr>
            <a:endParaRPr lang="ru-RU" sz="3600" b="1" i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8172400" cy="554461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496944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 Затем проводятся индивидуальная 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      оздоровительная работа с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       нуждающимися детьми. В это время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        остальные дети с помощником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         воспитателя проводят водные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         процедуры: умывание, обливание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         прохладной водой, сухое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         растирание махровой варежкой. </a:t>
            </a:r>
          </a:p>
          <a:p>
            <a:pPr>
              <a:buNone/>
            </a:pPr>
            <a:endParaRPr lang="ru-RU" sz="2800" dirty="0">
              <a:solidFill>
                <a:schemeClr val="bg2">
                  <a:lumMod val="2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597666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Для того чтобы вызвать у детей эмоциональный отклик, вместе с воспитателем используются игровые упражнения, сопровождаемые стихами.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1355247723_prosypalochka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772816"/>
            <a:ext cx="3308552" cy="4680000"/>
          </a:xfrm>
          <a:prstGeom prst="rect">
            <a:avLst/>
          </a:prstGeom>
        </p:spPr>
      </p:pic>
      <p:pic>
        <p:nvPicPr>
          <p:cNvPr id="6" name="Рисунок 5" descr="1355247858_prosypalochka-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88840"/>
            <a:ext cx="3308552" cy="4680000"/>
          </a:xfrm>
          <a:prstGeom prst="rect">
            <a:avLst/>
          </a:prstGeom>
        </p:spPr>
      </p:pic>
      <p:pic>
        <p:nvPicPr>
          <p:cNvPr id="4" name="Рисунок 3" descr="1355247702_prosypalochka-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35448" y="2178000"/>
            <a:ext cx="3308552" cy="468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yapfiles.r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Содержимое 3" descr="post-3987-13632449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916832"/>
            <a:ext cx="4680520" cy="45114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836712"/>
            <a:ext cx="8290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Благодарю за внимание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6192688"/>
          </a:xfrm>
        </p:spPr>
        <p:txBody>
          <a:bodyPr/>
          <a:lstStyle/>
          <a:p>
            <a:pPr>
              <a:buNone/>
            </a:pPr>
            <a:endParaRPr lang="ru-RU" sz="800" dirty="0" smtClean="0">
              <a:solidFill>
                <a:schemeClr val="bg2">
                  <a:lumMod val="2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    Гимнастика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 после сна направлена на постепенное пробуждения ото сна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к бодрствованию. А так же является закаливающими процедурами. Гимнастика после сна помогает детям поднять настроение, мышечный тонус, а также обеспечивает профилактику нарушении осанки и плоскостопия.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Длительность проведения гимнастики должна составлять 7-15 минут.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romashki_9.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149080"/>
            <a:ext cx="9145016" cy="28529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9c82f_bc5bddb3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537520"/>
            <a:ext cx="5508104" cy="432048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120680"/>
          </a:xfrm>
        </p:spPr>
        <p:txBody>
          <a:bodyPr/>
          <a:lstStyle/>
          <a:p>
            <a:pPr algn="ctr">
              <a:buNone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Courier New" pitchFamily="49" charset="0"/>
              </a:rPr>
              <a:t>Гимнастика после сна состоит из нескольких частей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: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1-я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 часть – комплекс упражнений для разминки в постели.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2-я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 часть – ходьба по рефлексогенной дорожке (профилактика плоскостопия),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самомассаж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ru-RU" dirty="0" smtClean="0"/>
              <a:t>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3-я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 часть – произвольная ритмическая гимнастика малой подвижности            на внимание, осанку, дыхание),           Заканчивается комплекс         дыхательными упражнениями. </a:t>
            </a:r>
          </a:p>
          <a:p>
            <a:endParaRPr lang="ru-RU" dirty="0" smtClean="0"/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9c71_1de77869_XL.pn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2339752" y="2276872"/>
            <a:ext cx="4593322" cy="501317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964488" cy="6264696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Методика проведения оздоровительной гимнастики после дневного сна.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Пока дети спят, педагог готовит условия для контрастного закаливания детей: готовит холодную комнату, температура в ней снижается с помощью проветривания. Пробуждение детей происходит под звуки плавной музыки,    громкость которой медленно нарастает.                                   Гимнастика включает такие элементы,                                как потягивание, поочередное                                     поднимание и опускание рук,                                      ног, элементы пальчиковой                                         гимнастики, гимнастики для                                   глаз, элементы дыхательной                                              гимнастики.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Bookman Old Style" pitchFamily="18" charset="0"/>
                <a:cs typeface="Courier New" pitchFamily="49" charset="0"/>
              </a:rPr>
              <a:t>Главное правило – </a:t>
            </a:r>
          </a:p>
          <a:p>
            <a:pPr algn="ctr">
              <a:buNone/>
            </a:pPr>
            <a:r>
              <a:rPr lang="ru-RU" sz="3300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это исключение </a:t>
            </a:r>
            <a:r>
              <a:rPr lang="ru-RU" sz="3300" b="1" i="1" u="sng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  <a:cs typeface="Courier New" pitchFamily="49" charset="0"/>
              </a:rPr>
              <a:t>резких движений</a:t>
            </a:r>
            <a:r>
              <a:rPr lang="ru-RU" sz="3300" b="1" dirty="0" smtClean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которые могут вызвать растяжение мышц, перевозбуждение и, как следствие, головокружение.</a:t>
            </a:r>
          </a:p>
          <a:p>
            <a:pPr algn="ctr">
              <a:buNone/>
            </a:pPr>
            <a:endParaRPr lang="ru-RU" sz="3200" b="1" dirty="0" smtClean="0">
              <a:solidFill>
                <a:schemeClr val="accent4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ctr">
              <a:buNone/>
            </a:pPr>
            <a:endParaRPr lang="ru-RU" sz="3200" b="1" dirty="0">
              <a:solidFill>
                <a:schemeClr val="accent4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Рисунок 4" descr="07356425a5c633xxxl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01008"/>
            <a:ext cx="8340801" cy="31842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Педагог начинает проводить гимнастику с проснувшимися детьми, остальные присоединяются по мере пробуждения.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Длительность гимнастики в постели около 2-3 минут.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0_82748_36977b04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780928"/>
            <a:ext cx="8280920" cy="3767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a54d375c2a7675a0b64ad811af6b2a8.pn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-252536" y="3212976"/>
            <a:ext cx="6624736" cy="364502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Затем</a:t>
            </a: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 дети переходят в холодную комнату босиком и в трусиках. Там они выполняют ходьбу (на носках, пятках, с высоким поднятием колен, с перекатом с пятки на носок, по корригирующим дорожкам) или комплекс упражнений направленных на профилактику плоскостопия, при этом</a:t>
            </a:r>
          </a:p>
          <a:p>
            <a:pPr>
              <a:buNone/>
            </a:pP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    важно следить за осанкой</a:t>
            </a:r>
          </a:p>
          <a:p>
            <a:pPr>
              <a:buNone/>
            </a:pP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         детей.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Длительность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                этой части 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                2-3 минуты.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5462804_large_0_61f1a_3bd8197e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844824"/>
            <a:ext cx="8604448" cy="530120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568952" cy="56319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Далее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 дети переходят в теплую комнату, где выполняют комплекс упражнений направленных на профилактику нарушений осанки. Для заинтересованности   детей, можно использовать       кубики, мячи, обручи, гантели, гимнастические палки. Они   выполняются в течение                2-3 минут.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bb86d_faa5ed1a_XL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619672" y="2276872"/>
            <a:ext cx="7266384" cy="439430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91264" cy="5631904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Дети переходят вновь в холодную комнату, чтобы выполнить комплекс дыхательной гимнастики, что очень важно для укрепления иммунитета,           профилактики      простудных             заболеваний           и заболеваний верхних                 дыхательных путей.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280</TotalTime>
  <Words>423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Башмакова</cp:lastModifiedBy>
  <cp:revision>31</cp:revision>
  <dcterms:created xsi:type="dcterms:W3CDTF">2014-12-06T06:37:41Z</dcterms:created>
  <dcterms:modified xsi:type="dcterms:W3CDTF">2017-10-01T09:40:32Z</dcterms:modified>
</cp:coreProperties>
</file>