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5;&#1088;%208%20&#1040;&#1054;&#1042;\Desktop\&#1075;&#1080;&#1084;&#1085;&#1072;&#1089;&#1090;&#1080;&#1082;&#1080;\&#1092;&#1080;&#1079;%20&#1084;&#1080;&#1085;\&#1052;&#1077;&#1076;&#1091;&#1079;&#1082;&#1080;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060848"/>
            <a:ext cx="4139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«Компьютер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ребёнок»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_игры, которые считаются полезными.jpg"/>
          <p:cNvPicPr>
            <a:picLocks noChangeAspect="1"/>
          </p:cNvPicPr>
          <p:nvPr/>
        </p:nvPicPr>
        <p:blipFill>
          <a:blip r:embed="rId2" cstate="print"/>
          <a:srcRect l="5113" t="7309" r="26375"/>
          <a:stretch>
            <a:fillRect/>
          </a:stretch>
        </p:blipFill>
        <p:spPr>
          <a:xfrm flipH="1">
            <a:off x="4355976" y="1484784"/>
            <a:ext cx="4176464" cy="375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609329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Александрова Ольга Владимировна</a:t>
            </a:r>
            <a:endParaRPr lang="ru-RU" sz="1600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404664"/>
            <a:ext cx="849694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Игры. Плохо это ли хорошо сейчас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Итак, социальные сети. Некоторые родители считают, что они приносят только вред. И в чем то они правы.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Первое, что может произойти в сети – это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плохое влияние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Но от этого ребенка не убережешь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на улице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На каждом углу можно встретить такого «доброжелателя». Уберечь от этого может только, правильное объяснение, «что такое, хорошо и что такое плохо».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Второе – это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длительное время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провождения за компьютером. Даже взрослые говорят, что такое общение затягивает, а что уж говорить о детях. В таком случае, стоит составить договор, что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час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сидишь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сети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а потом учишь уроки или занимаешься другими делами. Из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полезного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стоит выделить, что ребенок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 теряет связи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со своими друзьями, с которыми он познакомился в оздоровительном лагере или на отдыхе. Стоит составить распорядок дня ребенка, таким образом, что бы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виртуальная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жизнь не вытесняла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реальную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23528" y="476672"/>
            <a:ext cx="849694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Онлайн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игры – это игры, в которых принимают участие люди со всего мира.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Чему могут научить: логическое и стратегическое мышление, умение находить общий язык с людьми и действовать в команде, улучшить знание английского языка, так как игровой сленг связан с ним напрямую.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 сколько может принести вреда? Да, сколько хотите.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Первое – это зависимость, когда ребенок абсолютно забывает о реальном мире и погружается в виртуальный.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Второе – агрессию, так как нужно добиться определенного успеха, а у вашего чада это не получается. И тогда он ходит раздражительный и злой. Перечислять все недостатки можно долго.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Но, для того, чтобы их не было, нужно помнить, что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все хорошо в меру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И тогда не будет никаких проблем с играми.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 descr="pi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725144"/>
            <a:ext cx="5112568" cy="17712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Не стоит опасаться пагубного влияния компьютера, при правильном подходе, он будет приносить только пользу. При чем очень часто – неоценимую. Навыки владения «чудо машиной» обязательно пригодятся ребенку в будущем. А для того, что бы «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комп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» стал верным другом, родителям тоже необходимо повышать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свой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навык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владения им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,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что бы понимать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,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чем увлечены дети 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и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разделять их 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 успехи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Поэтому 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станет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он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верным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другом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или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врагом,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зависит только от 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           нас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_игры, которые считаются полезными.jpg"/>
          <p:cNvPicPr>
            <a:picLocks noChangeAspect="1"/>
          </p:cNvPicPr>
          <p:nvPr/>
        </p:nvPicPr>
        <p:blipFill>
          <a:blip r:embed="rId2" cstate="print"/>
          <a:srcRect l="2817"/>
          <a:stretch>
            <a:fillRect/>
          </a:stretch>
        </p:blipFill>
        <p:spPr>
          <a:xfrm>
            <a:off x="251520" y="2924944"/>
            <a:ext cx="4968552" cy="3595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3987-136324491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916832"/>
            <a:ext cx="4406989" cy="4247753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1052736"/>
            <a:ext cx="8136904" cy="43924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</a:t>
            </a:r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какого возраста разумнее всего разрешать ребенку сидеть за «чудо машиной»?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</a:t>
            </a:r>
            <a:endParaRPr lang="ru-RU" sz="2000" i="1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Врачи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утверждают, что малыш,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начиная: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с 3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лет, может сидеть за компьютером,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не более получаса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день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6 до 12 лет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час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 12 лет можно разрешать проводить перед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монитором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 два часа в день.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       Но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стоит помнить, что компьютер дает нагрузку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      глаза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, поэтому через каждые пятнадцать минут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стоит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      сделать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перерыв.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46946250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21" t="4918" b="8386"/>
          <a:stretch>
            <a:fillRect/>
          </a:stretch>
        </p:blipFill>
        <p:spPr>
          <a:xfrm>
            <a:off x="5220072" y="980728"/>
            <a:ext cx="1816025" cy="1800200"/>
          </a:xfrm>
          <a:prstGeom prst="rect">
            <a:avLst/>
          </a:prstGeom>
        </p:spPr>
      </p:pic>
      <p:pic>
        <p:nvPicPr>
          <p:cNvPr id="6" name="Рисунок 5" descr="big_icon-r-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13500" t="13500" r="10901" b="35201"/>
          <a:stretch>
            <a:fillRect/>
          </a:stretch>
        </p:blipFill>
        <p:spPr>
          <a:xfrm>
            <a:off x="2699792" y="2348880"/>
            <a:ext cx="2016224" cy="1368152"/>
          </a:xfrm>
          <a:prstGeom prst="rect">
            <a:avLst/>
          </a:prstGeom>
        </p:spPr>
      </p:pic>
      <p:pic>
        <p:nvPicPr>
          <p:cNvPr id="7" name="Рисунок 6" descr="big_icon-r-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13500" t="13500" r="10901" b="35201"/>
          <a:stretch>
            <a:fillRect/>
          </a:stretch>
        </p:blipFill>
        <p:spPr>
          <a:xfrm>
            <a:off x="5796136" y="3140968"/>
            <a:ext cx="1697873" cy="1152128"/>
          </a:xfrm>
          <a:prstGeom prst="rect">
            <a:avLst/>
          </a:prstGeom>
        </p:spPr>
      </p:pic>
      <p:pic>
        <p:nvPicPr>
          <p:cNvPr id="8" name="Рисунок 7" descr="big_icon-r-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13500" t="13500" r="10901" b="35201"/>
          <a:stretch>
            <a:fillRect/>
          </a:stretch>
        </p:blipFill>
        <p:spPr>
          <a:xfrm>
            <a:off x="7092280" y="3501008"/>
            <a:ext cx="1697873" cy="1152128"/>
          </a:xfrm>
          <a:prstGeom prst="rect">
            <a:avLst/>
          </a:prstGeom>
        </p:spPr>
      </p:pic>
      <p:pic>
        <p:nvPicPr>
          <p:cNvPr id="9" name="Рисунок 8" descr="3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437112"/>
            <a:ext cx="1428750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Еще лучше, если Вы обучите ребенка делать специальную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гимнастику для глаз: вертикальные и горизонтальные движения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глазными яблоками или просто часто поморгать.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Медузк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412776"/>
            <a:ext cx="5400000" cy="3037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4725144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Время провождения ребенка перед компьютером должно быть четко установлено, что бы в дальнейшем не возникало зависимости. Постарайтесь объяснить ребенку, что длительное времяпровождение за компьютером, пагубно будет влиять на его зрение.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0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323528" y="2060848"/>
            <a:ext cx="396680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Позаботьтесь о том, что бы глаза не страдали от ярких цветов экрана монитора.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Поиграйте» с настойками монитора: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8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трегулируйте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контрастность и яркость,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что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бы они ни били по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глазам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primenenie-instrumenta-yarkost-kontrastnost-uluchsheniye-foto-4.png"/>
          <p:cNvPicPr>
            <a:picLocks noChangeAspect="1"/>
          </p:cNvPicPr>
          <p:nvPr/>
        </p:nvPicPr>
        <p:blipFill>
          <a:blip r:embed="rId3" cstate="print"/>
          <a:srcRect l="1961" t="3324" r="1961" b="6917"/>
          <a:stretch>
            <a:fillRect/>
          </a:stretch>
        </p:blipFill>
        <p:spPr>
          <a:xfrm>
            <a:off x="5220072" y="1052736"/>
            <a:ext cx="3136348" cy="17281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776" y="292494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 рабочий стол поставьте картинку в умеренных тонах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365104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Старайтесь как можно чаще делать влажную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уборку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 проветривать комнату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Mopbucket-266x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429000"/>
            <a:ext cx="25336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Учитывайте, что стол и стул должны соответствовать росту ребенка. Проследите, что бы малыш сидел ровно, не сутулился, так как это в свою очередь может привести к развитию сколиоза. Что бы было удобнее под ноги можно поставить подставку. Монитор должен стоять ровно, что бы ребенок ни поворачивался к нему, а смотрел прямо на центр монитора, но взгляд падал сверху вниз под углом 15-20 градусов. Компьютерное место должно быть хорошо освещено, но при этом нужно сделать так, что бы свет напрямую не падал на монитор.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kak-pravil-no-sidet-za-komp-yuterom-kartinki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852936"/>
            <a:ext cx="5898232" cy="35389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286490"/>
            <a:ext cx="849694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Чему компьютер может научить ребенка?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возрасте от 2-х до 6-ти лет малыши уже начинают осваивать компьютер. Начать обучение можно с изучения цифр, букв (как русских, так и английских), а также различных знаков. Для этого Вам понадобится любой текстовый редактор. Со временем ребенок сможет писать целые слова, а позже даже предложения. При этом он будет видеть свои ошибки и сможет их самостоятельно исправлять. Управляя мышкой можно развивать реакцию у малыша.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Как известно ребенок лучше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учится играя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Сегодня в интернете предоставлен широкий выбор развивающихся игр на любой вкус и цвет. С их помощью можно познать азы многих наук: геометрии, иностранных языков, арифметики или грамматики.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 descr="codrdylouk1382076-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005064"/>
            <a:ext cx="3810000" cy="264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286250" cy="39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404664"/>
            <a:ext cx="84969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Используя стандартный редактор Paint (или другие интересные программы для детей) можно обучиться рисованию. Ведь рисовать мышкой, гораздо сложнее, чем кистью. Это в свою очередь будет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развивать моторику рук.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Игры, где происходит сбор картинок (по принципу паззлов), прохождение заданий или где нужно оперировать не определенными вещами, а их силуэтами и копиями развивают логическое мышление.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08920"/>
            <a:ext cx="4572000" cy="381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Видеоигры, где предметы нужно складывать определённым образом или дорисовывать недостающие части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развивают фантазию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Объёмное восприятие развивают задания, где требуется собрать определенную фигуру. Программы, в которых необходимо раскрасить персонажей или поиграть с цветами помогают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воспринимать искусство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А музыкальные игры помогут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разбудить любовь к музыке и выучить ноты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3528" y="404664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Детей от 6-ти до 9-ти лет уже можно обучать работать с информацией. Для начала это лучше делать в игровой форме.  Научите ребенка самостоятельно открывать папки и файлы. </a:t>
            </a:r>
          </a:p>
        </p:txBody>
      </p:sp>
      <p:pic>
        <p:nvPicPr>
          <p:cNvPr id="3" name="Рисунок 2" descr="stock-photo-19596422-the-folder.jpg"/>
          <p:cNvPicPr>
            <a:picLocks noChangeAspect="1"/>
          </p:cNvPicPr>
          <p:nvPr/>
        </p:nvPicPr>
        <p:blipFill>
          <a:blip r:embed="rId2" cstate="print"/>
          <a:srcRect l="14921" t="10247" r="13459" b="11194"/>
          <a:stretch>
            <a:fillRect/>
          </a:stretch>
        </p:blipFill>
        <p:spPr>
          <a:xfrm>
            <a:off x="6876256" y="1268760"/>
            <a:ext cx="1728192" cy="1656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268760"/>
            <a:ext cx="66247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Объясните ребенку, что с помощью компьютера можно не только играть, но и узнавать много интересных вещей. Сейчас существует огромное количество детских сайтов, где ребенок может играть в развивающие игры и параллельно познавать всемирную паутину. Постепенно научите пользоваться поисковыми системами. Ведь с их помощью малыш, сможет узнавать интересную для себя информацию. А также развивать логическое мышление. Ведь «поисковик» не дает ответов на вопросы, он находит общие слова.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8032e94a725213cf190c07500f2cf65d.png"/>
          <p:cNvPicPr>
            <a:picLocks noChangeAspect="1"/>
          </p:cNvPicPr>
          <p:nvPr/>
        </p:nvPicPr>
        <p:blipFill>
          <a:blip r:embed="rId3" cstate="print"/>
          <a:srcRect l="4326" t="11759" r="5901" b="17684"/>
          <a:stretch>
            <a:fillRect/>
          </a:stretch>
        </p:blipFill>
        <p:spPr>
          <a:xfrm>
            <a:off x="827584" y="4509120"/>
            <a:ext cx="7524836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maller_flu_2_colour.jpg"/>
          <p:cNvPicPr>
            <a:picLocks noChangeAspect="1"/>
          </p:cNvPicPr>
          <p:nvPr/>
        </p:nvPicPr>
        <p:blipFill>
          <a:blip r:embed="rId2" cstate="print"/>
          <a:srcRect r="5556"/>
          <a:stretch>
            <a:fillRect/>
          </a:stretch>
        </p:blipFill>
        <p:spPr>
          <a:xfrm>
            <a:off x="5364088" y="609902"/>
            <a:ext cx="2664296" cy="2115763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332656"/>
            <a:ext cx="849694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таком возрасте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 стоит оставлять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его самого за компьютером, так как он еще не понимает многих вещей и может скачать информацию кишащую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вирусами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                                     Да 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вместе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вам будет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интереснее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                                                а ребенок в случае неуверенности всегда                                              сможет попросить совета.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 стоит забывать о контроле. Если Вы к                             такому возрасту научили ребенка контролировать                                  свое время проведения за «чудо машиной» - это замечательно. Но не все дети способны сами себя контролировать. В таком случае можно использовать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специальные программы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которые будут напоминать ребенку о времени и при необходимости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выключать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компьютер.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 descr="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55776" y="3933056"/>
            <a:ext cx="302433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345</TotalTime>
  <Words>1129</Words>
  <Application>Microsoft Office PowerPoint</Application>
  <PresentationFormat>Экран (4:3)</PresentationFormat>
  <Paragraphs>65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 8 АОВ</dc:creator>
  <cp:lastModifiedBy>гр 8 АОВ</cp:lastModifiedBy>
  <cp:revision>35</cp:revision>
  <dcterms:created xsi:type="dcterms:W3CDTF">2018-03-03T10:57:34Z</dcterms:created>
  <dcterms:modified xsi:type="dcterms:W3CDTF">2018-03-03T16:54:09Z</dcterms:modified>
</cp:coreProperties>
</file>