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327" r:id="rId2"/>
    <p:sldId id="257" r:id="rId3"/>
    <p:sldId id="262" r:id="rId4"/>
    <p:sldId id="310" r:id="rId5"/>
    <p:sldId id="304" r:id="rId6"/>
    <p:sldId id="311" r:id="rId7"/>
    <p:sldId id="300" r:id="rId8"/>
    <p:sldId id="312" r:id="rId9"/>
    <p:sldId id="301" r:id="rId10"/>
    <p:sldId id="313" r:id="rId11"/>
    <p:sldId id="302" r:id="rId12"/>
    <p:sldId id="308" r:id="rId13"/>
    <p:sldId id="283" r:id="rId14"/>
    <p:sldId id="291" r:id="rId15"/>
    <p:sldId id="298" r:id="rId16"/>
    <p:sldId id="323" r:id="rId17"/>
    <p:sldId id="314" r:id="rId18"/>
    <p:sldId id="315" r:id="rId19"/>
    <p:sldId id="316" r:id="rId20"/>
    <p:sldId id="317" r:id="rId21"/>
    <p:sldId id="293" r:id="rId22"/>
    <p:sldId id="318" r:id="rId23"/>
    <p:sldId id="324" r:id="rId24"/>
    <p:sldId id="289" r:id="rId25"/>
    <p:sldId id="267" r:id="rId26"/>
    <p:sldId id="272" r:id="rId27"/>
    <p:sldId id="325" r:id="rId28"/>
    <p:sldId id="328" r:id="rId29"/>
    <p:sldId id="322" r:id="rId30"/>
  </p:sldIdLst>
  <p:sldSz cx="9144000" cy="6858000" type="screen4x3"/>
  <p:notesSz cx="6889750" cy="96075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3" autoAdjust="0"/>
    <p:restoredTop sz="94660"/>
  </p:normalViewPr>
  <p:slideViewPr>
    <p:cSldViewPr>
      <p:cViewPr varScale="1">
        <p:scale>
          <a:sx n="69" d="100"/>
          <a:sy n="69" d="100"/>
        </p:scale>
        <p:origin x="124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213E0A70-E071-4819-B490-34F0FF08CE2A}" type="datetimeFigureOut">
              <a:rPr lang="ru-RU" smtClean="0"/>
              <a:pPr/>
              <a:t>14.01.2020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46828D3F-3072-474E-927C-A78644E684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0A70-E071-4819-B490-34F0FF08CE2A}" type="datetimeFigureOut">
              <a:rPr lang="ru-RU" smtClean="0"/>
              <a:pPr/>
              <a:t>14.01.2020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28D3F-3072-474E-927C-A78644E684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0A70-E071-4819-B490-34F0FF08CE2A}" type="datetimeFigureOut">
              <a:rPr lang="ru-RU" smtClean="0"/>
              <a:pPr/>
              <a:t>14.01.2020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28D3F-3072-474E-927C-A78644E684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13E0A70-E071-4819-B490-34F0FF08CE2A}" type="datetimeFigureOut">
              <a:rPr lang="ru-RU" smtClean="0"/>
              <a:pPr/>
              <a:t>14.01.2020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6828D3F-3072-474E-927C-A78644E684E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213E0A70-E071-4819-B490-34F0FF08CE2A}" type="datetimeFigureOut">
              <a:rPr lang="ru-RU" smtClean="0"/>
              <a:pPr/>
              <a:t>14.01.2020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46828D3F-3072-474E-927C-A78644E684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0A70-E071-4819-B490-34F0FF08CE2A}" type="datetimeFigureOut">
              <a:rPr lang="ru-RU" smtClean="0"/>
              <a:pPr/>
              <a:t>14.01.2020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28D3F-3072-474E-927C-A78644E684E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0A70-E071-4819-B490-34F0FF08CE2A}" type="datetimeFigureOut">
              <a:rPr lang="ru-RU" smtClean="0"/>
              <a:pPr/>
              <a:t>14.01.2020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28D3F-3072-474E-927C-A78644E684E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13E0A70-E071-4819-B490-34F0FF08CE2A}" type="datetimeFigureOut">
              <a:rPr lang="ru-RU" smtClean="0"/>
              <a:pPr/>
              <a:t>14.01.2020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6828D3F-3072-474E-927C-A78644E684E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0A70-E071-4819-B490-34F0FF08CE2A}" type="datetimeFigureOut">
              <a:rPr lang="ru-RU" smtClean="0"/>
              <a:pPr/>
              <a:t>14.01.2020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28D3F-3072-474E-927C-A78644E684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13E0A70-E071-4819-B490-34F0FF08CE2A}" type="datetimeFigureOut">
              <a:rPr lang="ru-RU" smtClean="0"/>
              <a:pPr/>
              <a:t>14.01.2020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6828D3F-3072-474E-927C-A78644E684E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13E0A70-E071-4819-B490-34F0FF08CE2A}" type="datetimeFigureOut">
              <a:rPr lang="ru-RU" smtClean="0"/>
              <a:pPr/>
              <a:t>14.01.2020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6828D3F-3072-474E-927C-A78644E684E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13E0A70-E071-4819-B490-34F0FF08CE2A}" type="datetimeFigureOut">
              <a:rPr lang="ru-RU" smtClean="0"/>
              <a:pPr/>
              <a:t>14.01.2020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6828D3F-3072-474E-927C-A78644E684E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1560" y="908721"/>
            <a:ext cx="7313240" cy="41044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Кружок </a:t>
            </a:r>
          </a:p>
          <a:p>
            <a:pPr marL="0" indent="0" algn="ctr">
              <a:buNone/>
            </a:pPr>
            <a:r>
              <a:rPr lang="ru-RU" sz="4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«Песочные фантазии»</a:t>
            </a:r>
            <a:endParaRPr lang="ru-RU" sz="4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2708920"/>
            <a:ext cx="7200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Дополнительная </a:t>
            </a:r>
            <a:r>
              <a:rPr lang="ru-RU" dirty="0"/>
              <a:t>общеобразовательная дополнительная</a:t>
            </a:r>
          </a:p>
          <a:p>
            <a:pPr algn="just"/>
            <a:r>
              <a:rPr lang="ru-RU" dirty="0"/>
              <a:t>общеразвивающая программа занятий с кинетическим песком «</a:t>
            </a:r>
            <a:r>
              <a:rPr lang="ru-RU" dirty="0" smtClean="0"/>
              <a:t>Песочные фантазии</a:t>
            </a:r>
            <a:r>
              <a:rPr lang="ru-RU" dirty="0"/>
              <a:t>», педагога-психолога МДОУ «Детский сад </a:t>
            </a:r>
            <a:r>
              <a:rPr lang="ru-RU" dirty="0" smtClean="0"/>
              <a:t>№ 191</a:t>
            </a:r>
            <a:r>
              <a:rPr lang="ru-RU" dirty="0"/>
              <a:t>», </a:t>
            </a:r>
            <a:r>
              <a:rPr lang="ru-RU" dirty="0" smtClean="0"/>
              <a:t>предназначенная для </a:t>
            </a:r>
            <a:r>
              <a:rPr lang="ru-RU" dirty="0"/>
              <a:t>детей </a:t>
            </a:r>
            <a:r>
              <a:rPr lang="ru-RU" dirty="0" smtClean="0"/>
              <a:t>4-6 лет. 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Ссылка:</a:t>
            </a:r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smtClean="0"/>
              <a:t>sch-sad191.edu.yar.ru/svedeniya_</a:t>
            </a:r>
            <a:r>
              <a:rPr lang="ru-RU" dirty="0" smtClean="0"/>
              <a:t> </a:t>
            </a:r>
            <a:r>
              <a:rPr lang="en-US" dirty="0" err="1" smtClean="0"/>
              <a:t>ob_obrazovatelnoy_organizatsii</a:t>
            </a:r>
            <a:r>
              <a:rPr lang="en-US" dirty="0" smtClean="0"/>
              <a:t>/platnie_obrazovatelnie_uslugi.html</a:t>
            </a:r>
            <a:endParaRPr lang="en-US" dirty="0"/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060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260649"/>
            <a:ext cx="4343525" cy="3096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334" t="52800" r="8001"/>
          <a:stretch/>
        </p:blipFill>
        <p:spPr>
          <a:xfrm>
            <a:off x="4427984" y="3451758"/>
            <a:ext cx="4380392" cy="31409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9201" t="52100" r="4267"/>
          <a:stretch/>
        </p:blipFill>
        <p:spPr>
          <a:xfrm>
            <a:off x="179512" y="1484783"/>
            <a:ext cx="4166757" cy="401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1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82809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60032" y="3501008"/>
            <a:ext cx="3960440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Использование: игры «Клад», «Ферма», «Садовод», классификации «Дикие – домашние животные», «Овощи-фрукты», декор.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419523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76672"/>
            <a:ext cx="7344816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2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ownloads\MyCollages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692696"/>
            <a:ext cx="8219256" cy="616530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619672" y="188640"/>
            <a:ext cx="5400600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Использование: игры: «Бусы» (по образцу, чередование), конструирование, мультипликация.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499992" y="1340768"/>
            <a:ext cx="3424808" cy="513318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24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ownloads\MyColl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986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сад\Desktop\BiDPD2V-NJ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9" y="188640"/>
            <a:ext cx="4685305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сад\Desktop\sxRm2thpJb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9" y="3789040"/>
            <a:ext cx="4685305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сад\Desktop\Jj3aoaocSA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640"/>
            <a:ext cx="4355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508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644008" y="27878"/>
            <a:ext cx="4176464" cy="31130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r="22700"/>
          <a:stretch/>
        </p:blipFill>
        <p:spPr>
          <a:xfrm rot="5400000">
            <a:off x="177800" y="73720"/>
            <a:ext cx="4005063" cy="3857625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quarter" idx="1"/>
          </p:nvPr>
        </p:nvPicPr>
        <p:blipFill>
          <a:blip r:embed="rId4"/>
          <a:stretch>
            <a:fillRect/>
          </a:stretch>
        </p:blipFill>
        <p:spPr>
          <a:xfrm>
            <a:off x="4464850" y="3212976"/>
            <a:ext cx="4432176" cy="33591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-5455" t="1079" r="14545" b="-1079"/>
          <a:stretch/>
        </p:blipFill>
        <p:spPr>
          <a:xfrm>
            <a:off x="251519" y="4320480"/>
            <a:ext cx="3600401" cy="253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2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79511" y="0"/>
            <a:ext cx="842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3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88"/>
          <a:stretch/>
        </p:blipFill>
        <p:spPr>
          <a:xfrm>
            <a:off x="97487" y="46931"/>
            <a:ext cx="4113957" cy="274141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9" r="4852"/>
          <a:stretch/>
        </p:blipFill>
        <p:spPr>
          <a:xfrm>
            <a:off x="4355976" y="859532"/>
            <a:ext cx="4320480" cy="38576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r="18500"/>
          <a:stretch/>
        </p:blipFill>
        <p:spPr>
          <a:xfrm>
            <a:off x="159912" y="2984002"/>
            <a:ext cx="4051532" cy="352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5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Ykc5uJSgOuo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785918" y="642918"/>
            <a:ext cx="5429288" cy="5143536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23528" y="116632"/>
            <a:ext cx="7848871" cy="635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6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36750"/>
            <a:ext cx="7467600" cy="4200525"/>
          </a:xfrm>
        </p:spPr>
      </p:pic>
      <p:pic>
        <p:nvPicPr>
          <p:cNvPr id="7170" name="Picture 2" descr="C:\Users\User\Downloads\MyCollages (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88640"/>
            <a:ext cx="7715200" cy="6669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8" r="15970"/>
          <a:stretch/>
        </p:blipFill>
        <p:spPr>
          <a:xfrm>
            <a:off x="251520" y="155686"/>
            <a:ext cx="4039685" cy="30963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7" r="12178"/>
          <a:stretch/>
        </p:blipFill>
        <p:spPr>
          <a:xfrm>
            <a:off x="4644008" y="229437"/>
            <a:ext cx="3846802" cy="30225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4" r="18500"/>
          <a:stretch/>
        </p:blipFill>
        <p:spPr>
          <a:xfrm>
            <a:off x="4193168" y="3556905"/>
            <a:ext cx="4748482" cy="2984550"/>
          </a:xfrm>
          <a:prstGeom prst="rect">
            <a:avLst/>
          </a:prstGeom>
        </p:spPr>
      </p:pic>
      <p:pic>
        <p:nvPicPr>
          <p:cNvPr id="2050" name="Picture 2" descr="E:\Новая папка (3)\курсы\работа с песком\песок фото\Camera\Новая папка\20161027_15095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1" r="15606"/>
          <a:stretch/>
        </p:blipFill>
        <p:spPr bwMode="auto">
          <a:xfrm>
            <a:off x="395536" y="3390348"/>
            <a:ext cx="349238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07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Новая папка (3)\курсы\работа с песком\фото песок юле\кварцевый песок\20161201_151707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9" r="11131"/>
          <a:stretch/>
        </p:blipFill>
        <p:spPr bwMode="auto">
          <a:xfrm>
            <a:off x="4644009" y="3501008"/>
            <a:ext cx="4196267" cy="322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Новая папка (3)\курсы\работа с песком\фото песок юле\кварцевый песок\20161201_1502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r="19130"/>
          <a:stretch/>
        </p:blipFill>
        <p:spPr bwMode="auto">
          <a:xfrm>
            <a:off x="467543" y="111701"/>
            <a:ext cx="3816425" cy="327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2" r="19288"/>
          <a:stretch/>
        </p:blipFill>
        <p:spPr>
          <a:xfrm>
            <a:off x="4644010" y="174629"/>
            <a:ext cx="4176462" cy="31484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r="18500"/>
          <a:stretch/>
        </p:blipFill>
        <p:spPr>
          <a:xfrm>
            <a:off x="275441" y="3501008"/>
            <a:ext cx="4008527" cy="322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3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m7UtwVtMZyc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/>
          <a:srcRect l="1478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25470"/>
          </a:xfrm>
        </p:spPr>
        <p:txBody>
          <a:bodyPr/>
          <a:lstStyle/>
          <a:p>
            <a:r>
              <a:rPr lang="ru-RU" dirty="0" smtClean="0"/>
              <a:t>Взаимодействие с родителями</a:t>
            </a:r>
            <a:endParaRPr lang="ru-RU" dirty="0"/>
          </a:p>
        </p:txBody>
      </p:sp>
      <p:pic>
        <p:nvPicPr>
          <p:cNvPr id="4" name="Содержимое 3" descr="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1196752"/>
            <a:ext cx="8043890" cy="55183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404664"/>
            <a:ext cx="7972452" cy="609617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297" r="8573"/>
          <a:stretch/>
        </p:blipFill>
        <p:spPr>
          <a:xfrm>
            <a:off x="467544" y="100855"/>
            <a:ext cx="3528393" cy="3024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88032"/>
            <a:ext cx="3168352" cy="3024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9074" r="7748"/>
          <a:stretch/>
        </p:blipFill>
        <p:spPr>
          <a:xfrm>
            <a:off x="323528" y="3501008"/>
            <a:ext cx="3960441" cy="29057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4161" r="8744"/>
          <a:stretch/>
        </p:blipFill>
        <p:spPr>
          <a:xfrm>
            <a:off x="4614705" y="3501008"/>
            <a:ext cx="4104456" cy="28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611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64704"/>
            <a:ext cx="3318217" cy="590391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260648"/>
            <a:ext cx="3237693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0493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76672"/>
            <a:ext cx="7467600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Педагог-психолог МДОУ «Детский сад №191» </a:t>
            </a:r>
            <a:r>
              <a:rPr lang="ru-RU" dirty="0" err="1" smtClean="0"/>
              <a:t>Лопакова</a:t>
            </a:r>
            <a:r>
              <a:rPr lang="ru-RU" dirty="0" smtClean="0"/>
              <a:t> Юлия Анатольевна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2636912"/>
            <a:ext cx="7467600" cy="30963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https://sch-sad191.edu.yar.ru/uslugi_naseleniyu/psiholog_lopakova_yuliya_anatolevna.html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15816" y="4293096"/>
            <a:ext cx="35269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</a:rPr>
              <a:t>Спасибо за внимание!!!!!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6368" t="14124" r="18162" b="19251"/>
          <a:stretch/>
        </p:blipFill>
        <p:spPr>
          <a:xfrm>
            <a:off x="3275855" y="4725144"/>
            <a:ext cx="2304257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4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714356"/>
            <a:ext cx="4900618" cy="5759596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 smtClean="0"/>
              <a:t>Инновационный материал – (</a:t>
            </a:r>
            <a:r>
              <a:rPr lang="ru-RU" b="1" i="1" dirty="0" err="1" smtClean="0"/>
              <a:t>kinetic</a:t>
            </a:r>
            <a:r>
              <a:rPr lang="ru-RU" b="1" i="1" dirty="0" smtClean="0"/>
              <a:t> </a:t>
            </a:r>
            <a:r>
              <a:rPr lang="ru-RU" b="1" i="1" dirty="0" err="1" smtClean="0"/>
              <a:t>sand</a:t>
            </a:r>
            <a:r>
              <a:rPr lang="ru-RU" dirty="0" smtClean="0"/>
              <a:t>) кинетический песок, состоящий из чистого кварцевого песка и полимерных материалов в разных пропорциях. 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err="1" smtClean="0"/>
              <a:t>Kinetic</a:t>
            </a:r>
            <a:r>
              <a:rPr lang="ru-RU" dirty="0" smtClean="0"/>
              <a:t> </a:t>
            </a:r>
            <a:r>
              <a:rPr lang="ru-RU" dirty="0" err="1" smtClean="0"/>
              <a:t>Sand</a:t>
            </a:r>
            <a:r>
              <a:rPr lang="ru-RU" dirty="0" smtClean="0"/>
              <a:t> производство WABA FUN (Швеция), состав: 98% кварцевый песок и 2% силиконовый полимер.</a:t>
            </a:r>
          </a:p>
          <a:p>
            <a:pPr algn="just">
              <a:buNone/>
            </a:pPr>
            <a:endParaRPr lang="ru-RU" dirty="0" smtClean="0"/>
          </a:p>
          <a:p>
            <a:pPr algn="just"/>
            <a:r>
              <a:rPr lang="ru-RU" dirty="0" smtClean="0"/>
              <a:t>Кинетический песок </a:t>
            </a:r>
            <a:r>
              <a:rPr lang="ru-RU" dirty="0" err="1" smtClean="0"/>
              <a:t>гипоаллергенен</a:t>
            </a:r>
            <a:r>
              <a:rPr lang="ru-RU" dirty="0" smtClean="0"/>
              <a:t>, нетоксичен, не требует дополнительной обработки в использовании и обладает антибактериальными свойствами. </a:t>
            </a:r>
          </a:p>
          <a:p>
            <a:endParaRPr lang="ru-RU" dirty="0"/>
          </a:p>
        </p:txBody>
      </p:sp>
      <p:pic>
        <p:nvPicPr>
          <p:cNvPr id="4" name="Picture 2" descr="C:\Users\Пользователь\Desktop\IYwSZvssgf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928670"/>
            <a:ext cx="2857520" cy="32861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44624"/>
            <a:ext cx="1584176" cy="648071"/>
          </a:xfrm>
          <a:prstGeom prst="rect">
            <a:avLst/>
          </a:prstGeom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5"/>
            <a:ext cx="7272808" cy="5949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699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4969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6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6929"/>
            <a:ext cx="7467600" cy="85010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Упражнение «Следы на песке» и «Графический диктант»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05"/>
          <a:stretch/>
        </p:blipFill>
        <p:spPr>
          <a:xfrm>
            <a:off x="611560" y="1719142"/>
            <a:ext cx="4032448" cy="257237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8914" t="41299" r="12317" b="6202"/>
          <a:stretch/>
        </p:blipFill>
        <p:spPr>
          <a:xfrm>
            <a:off x="5004048" y="1988840"/>
            <a:ext cx="3528392" cy="37527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18500" r="16139"/>
          <a:stretch/>
        </p:blipFill>
        <p:spPr>
          <a:xfrm>
            <a:off x="755576" y="4373142"/>
            <a:ext cx="3744416" cy="21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1380"/>
            <a:ext cx="7992888" cy="6090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185316"/>
            <a:ext cx="6624736" cy="57606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Использование: «Семья животных», классификации: «Дикие –домашние животные», «Травоядные-плотоядные животные», игры «Клад» – по типу волшебного мешочка и «4 лишний», моделирование ситуаций.</a:t>
            </a:r>
            <a:endParaRPr lang="ru-RU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40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39552" y="620688"/>
            <a:ext cx="7632848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5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6632"/>
            <a:ext cx="8676456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3501008"/>
            <a:ext cx="3024336" cy="8640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Использование: сценарное моделирование, постройки «Город», «Трасса», «Правила дорожного движения», игры: «Профессия машинист», Профессия водитель», изучение формы и цвета.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92539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1898</TotalTime>
  <Words>201</Words>
  <Application>Microsoft Office PowerPoint</Application>
  <PresentationFormat>Экран (4:3)</PresentationFormat>
  <Paragraphs>20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Century Schoolbook</vt:lpstr>
      <vt:lpstr>Wingdings</vt:lpstr>
      <vt:lpstr>Wingdings 2</vt:lpstr>
      <vt:lpstr>Эркер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Упражнение «Следы на песке» и «Графический диктант»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Взаимодействие с родителями</vt:lpstr>
      <vt:lpstr>Презентация PowerPoint</vt:lpstr>
      <vt:lpstr>Презентация PowerPoint</vt:lpstr>
      <vt:lpstr>Презентация PowerPoint</vt:lpstr>
      <vt:lpstr>Педагог-психолог МДОУ «Детский сад №191» Лопакова Юлия Анатольевна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Кружок «Песочные Фантазии»</dc:title>
  <dc:creator>Пользователь</dc:creator>
  <cp:lastModifiedBy>гр 8 АОВ</cp:lastModifiedBy>
  <cp:revision>70</cp:revision>
  <cp:lastPrinted>2019-02-08T16:39:45Z</cp:lastPrinted>
  <dcterms:created xsi:type="dcterms:W3CDTF">2017-12-04T19:10:39Z</dcterms:created>
  <dcterms:modified xsi:type="dcterms:W3CDTF">2020-01-14T09:52:03Z</dcterms:modified>
</cp:coreProperties>
</file>